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067C354-110B-411E-9FC6-08C2415F4BAD}" type="datetimeFigureOut">
              <a:rPr lang="fi-FI" smtClean="0"/>
              <a:t>14.4.2014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C7AB82-BF39-46EC-B1BA-065DBBB5EFC5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Suoran yhtälön määrääminen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8847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6894161" cy="821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94346"/>
            <a:ext cx="8208912" cy="196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8157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352928" cy="229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05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684194" cy="2133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962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366530" cy="342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711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79"/>
            <a:ext cx="6912768" cy="65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5745"/>
            <a:ext cx="5413015" cy="282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429000"/>
            <a:ext cx="4761959" cy="257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003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5295900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648" y="3245272"/>
            <a:ext cx="5253624" cy="25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194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704856" cy="1414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89040"/>
            <a:ext cx="2830140" cy="36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632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ruutu 2"/>
          <p:cNvSpPr txBox="1"/>
          <p:nvPr/>
        </p:nvSpPr>
        <p:spPr>
          <a:xfrm>
            <a:off x="611560" y="692696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Teht</a:t>
            </a:r>
            <a:r>
              <a:rPr lang="fi-FI" dirty="0" smtClean="0"/>
              <a:t>: s. </a:t>
            </a:r>
            <a:r>
              <a:rPr lang="fi-FI" smtClean="0"/>
              <a:t>49: 75, 76, 79, 80,81,91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03781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</TotalTime>
  <Words>16</Words>
  <Application>Microsoft Office PowerPoint</Application>
  <PresentationFormat>Näytössä katseltava diaesitys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Iltarusko</vt:lpstr>
      <vt:lpstr>Suoran yhtälön määrääminen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Suoran yhtälön määrääminen</dc:title>
  <dc:creator>Meri Sirkeinen</dc:creator>
  <cp:lastModifiedBy>Meri Sirkeinen</cp:lastModifiedBy>
  <cp:revision>3</cp:revision>
  <dcterms:created xsi:type="dcterms:W3CDTF">2014-04-14T19:12:58Z</dcterms:created>
  <dcterms:modified xsi:type="dcterms:W3CDTF">2014-04-14T19:48:26Z</dcterms:modified>
</cp:coreProperties>
</file>