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yöristetty suorakulmio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Pyöristetty suorakulmio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Otsikko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20" name="Alaotsikko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i-FI" smtClean="0"/>
              <a:t>Muokkaa alaotsikon perustyyliä napsautt.</a:t>
            </a:r>
            <a:endParaRPr kumimoji="0" lang="en-US"/>
          </a:p>
        </p:txBody>
      </p:sp>
      <p:sp>
        <p:nvSpPr>
          <p:cNvPr id="19" name="Päivämäärän paikkamerkki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D211E6-1C2F-4724-906E-77645C33835E}" type="datetimeFigureOut">
              <a:rPr lang="fi-FI" smtClean="0"/>
              <a:t>15.4.2014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11" name="Dian numeron paikkamerkki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86C8AC-3C2D-4975-9AEB-F61C7526ACD7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D211E6-1C2F-4724-906E-77645C33835E}" type="datetimeFigureOut">
              <a:rPr lang="fi-FI" smtClean="0"/>
              <a:t>15.4.2014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86C8AC-3C2D-4975-9AEB-F61C7526ACD7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D211E6-1C2F-4724-906E-77645C33835E}" type="datetimeFigureOut">
              <a:rPr lang="fi-FI" smtClean="0"/>
              <a:t>15.4.2014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86C8AC-3C2D-4975-9AEB-F61C7526ACD7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D211E6-1C2F-4724-906E-77645C33835E}" type="datetimeFigureOut">
              <a:rPr lang="fi-FI" smtClean="0"/>
              <a:t>15.4.2014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86C8AC-3C2D-4975-9AEB-F61C7526ACD7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yöristetty suorakulmio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yöristetty suorakulmio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D211E6-1C2F-4724-906E-77645C33835E}" type="datetimeFigureOut">
              <a:rPr lang="fi-FI" smtClean="0"/>
              <a:t>15.4.2014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86C8AC-3C2D-4975-9AEB-F61C7526ACD7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D211E6-1C2F-4724-906E-77645C33835E}" type="datetimeFigureOut">
              <a:rPr lang="fi-FI" smtClean="0"/>
              <a:t>15.4.2014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86C8AC-3C2D-4975-9AEB-F61C7526ACD7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5" name="Sisällön paikkamerkki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D211E6-1C2F-4724-906E-77645C33835E}" type="datetimeFigureOut">
              <a:rPr lang="fi-FI" smtClean="0"/>
              <a:t>15.4.2014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86C8AC-3C2D-4975-9AEB-F61C7526ACD7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D211E6-1C2F-4724-906E-77645C33835E}" type="datetimeFigureOut">
              <a:rPr lang="fi-FI" smtClean="0"/>
              <a:t>15.4.2014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86C8AC-3C2D-4975-9AEB-F61C7526ACD7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yöristetty suorakulmio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D211E6-1C2F-4724-906E-77645C33835E}" type="datetimeFigureOut">
              <a:rPr lang="fi-FI" smtClean="0"/>
              <a:t>15.4.2014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86C8AC-3C2D-4975-9AEB-F61C7526ACD7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D211E6-1C2F-4724-906E-77645C33835E}" type="datetimeFigureOut">
              <a:rPr lang="fi-FI" smtClean="0"/>
              <a:t>15.4.2014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86C8AC-3C2D-4975-9AEB-F61C7526ACD7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yöristetty suorakulmio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Yhdestä kulmasta pyöristetty suorakulmio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D211E6-1C2F-4724-906E-77645C33835E}" type="datetimeFigureOut">
              <a:rPr lang="fi-FI" smtClean="0"/>
              <a:t>15.4.2014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86C8AC-3C2D-4975-9AEB-F61C7526ACD7}" type="slidenum">
              <a:rPr lang="fi-FI" smtClean="0"/>
              <a:t>‹#›</a:t>
            </a:fld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i-FI" smtClean="0"/>
              <a:t>Lisää kuva napsauttamalla kuvaketta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yöristetty suorakulmio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Pyöristetty suorakulmio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Otsikon paikkamerkki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  <a:p>
            <a:pPr lvl="1" eaLnBrk="1" latinLnBrk="0" hangingPunct="1"/>
            <a:r>
              <a:rPr kumimoji="0" lang="fi-FI" smtClean="0"/>
              <a:t>toinen taso</a:t>
            </a:r>
          </a:p>
          <a:p>
            <a:pPr lvl="2" eaLnBrk="1" latinLnBrk="0" hangingPunct="1"/>
            <a:r>
              <a:rPr kumimoji="0" lang="fi-FI" smtClean="0"/>
              <a:t>kolmas taso</a:t>
            </a:r>
          </a:p>
          <a:p>
            <a:pPr lvl="3" eaLnBrk="1" latinLnBrk="0" hangingPunct="1"/>
            <a:r>
              <a:rPr kumimoji="0" lang="fi-FI" smtClean="0"/>
              <a:t>neljäs taso</a:t>
            </a:r>
          </a:p>
          <a:p>
            <a:pPr lvl="4" eaLnBrk="1" latinLnBrk="0" hangingPunct="1"/>
            <a:r>
              <a:rPr kumimoji="0" lang="fi-FI" smtClean="0"/>
              <a:t>viides taso</a:t>
            </a:r>
            <a:endParaRPr kumimoji="0" lang="en-US"/>
          </a:p>
        </p:txBody>
      </p:sp>
      <p:sp>
        <p:nvSpPr>
          <p:cNvPr id="25" name="Päivämäärän paikkamerkki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1D211E6-1C2F-4724-906E-77645C33835E}" type="datetimeFigureOut">
              <a:rPr lang="fi-FI" smtClean="0"/>
              <a:t>15.4.2014</a:t>
            </a:fld>
            <a:endParaRPr lang="fi-FI"/>
          </a:p>
        </p:txBody>
      </p:sp>
      <p:sp>
        <p:nvSpPr>
          <p:cNvPr id="18" name="Alatunnisteen paikkamerkki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E86C8AC-3C2D-4975-9AEB-F61C7526ACD7}" type="slidenum">
              <a:rPr lang="fi-FI" smtClean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Suoran yhtälö sovellustehtävissä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442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96604"/>
            <a:ext cx="7804999" cy="3154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113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650923"/>
            <a:ext cx="7030513" cy="2141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kstiruutu 1"/>
          <p:cNvSpPr txBox="1"/>
          <p:nvPr/>
        </p:nvSpPr>
        <p:spPr>
          <a:xfrm>
            <a:off x="850452" y="3277143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Kengännumero (y) riippuu pituudesta (x)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28533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80864"/>
            <a:ext cx="8352928" cy="3651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9765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7765131" cy="4909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160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ruutu 1"/>
          <p:cNvSpPr txBox="1"/>
          <p:nvPr/>
        </p:nvSpPr>
        <p:spPr>
          <a:xfrm>
            <a:off x="1043608" y="1268760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Tehtäviä s. 49-&gt; 84, 94, 96, 93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54853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ltarusko">
  <a:themeElements>
    <a:clrScheme name="Iltarusk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Iltarusk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Iltarusk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56</TotalTime>
  <Words>24</Words>
  <Application>Microsoft Office PowerPoint</Application>
  <PresentationFormat>Näytössä katseltava diaesitys (4:3)</PresentationFormat>
  <Paragraphs>3</Paragraphs>
  <Slides>6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6</vt:i4>
      </vt:variant>
    </vt:vector>
  </HeadingPairs>
  <TitlesOfParts>
    <vt:vector size="7" baseType="lpstr">
      <vt:lpstr>Iltarusko</vt:lpstr>
      <vt:lpstr>Suoran yhtälö sovellustehtävissä</vt:lpstr>
      <vt:lpstr>PowerPoint-esitys</vt:lpstr>
      <vt:lpstr>PowerPoint-esitys</vt:lpstr>
      <vt:lpstr>PowerPoint-esitys</vt:lpstr>
      <vt:lpstr>PowerPoint-esitys</vt:lpstr>
      <vt:lpstr>PowerPoint-esitys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Suoran yhtälö sovellustehtävissä</dc:title>
  <dc:creator>Meri Sirkeinen</dc:creator>
  <cp:lastModifiedBy>Meri Sirkeinen</cp:lastModifiedBy>
  <cp:revision>4</cp:revision>
  <dcterms:created xsi:type="dcterms:W3CDTF">2014-04-15T16:44:22Z</dcterms:created>
  <dcterms:modified xsi:type="dcterms:W3CDTF">2014-04-15T17:40:59Z</dcterms:modified>
</cp:coreProperties>
</file>