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B36C2-9647-4393-9A4F-D5DAE8BCBA5A}" type="datetimeFigureOut">
              <a:rPr lang="fi-FI" smtClean="0"/>
              <a:t>13.4.2014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11515C-4DD0-40A8-8AD0-647C3EECD0C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B36C2-9647-4393-9A4F-D5DAE8BCBA5A}" type="datetimeFigureOut">
              <a:rPr lang="fi-FI" smtClean="0"/>
              <a:t>13.4.2014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11515C-4DD0-40A8-8AD0-647C3EECD0C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B36C2-9647-4393-9A4F-D5DAE8BCBA5A}" type="datetimeFigureOut">
              <a:rPr lang="fi-FI" smtClean="0"/>
              <a:t>13.4.2014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11515C-4DD0-40A8-8AD0-647C3EECD0C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B36C2-9647-4393-9A4F-D5DAE8BCBA5A}" type="datetimeFigureOut">
              <a:rPr lang="fi-FI" smtClean="0"/>
              <a:t>13.4.2014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11515C-4DD0-40A8-8AD0-647C3EECD0C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B36C2-9647-4393-9A4F-D5DAE8BCBA5A}" type="datetimeFigureOut">
              <a:rPr lang="fi-FI" smtClean="0"/>
              <a:t>13.4.2014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11515C-4DD0-40A8-8AD0-647C3EECD0C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B36C2-9647-4393-9A4F-D5DAE8BCBA5A}" type="datetimeFigureOut">
              <a:rPr lang="fi-FI" smtClean="0"/>
              <a:t>13.4.2014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11515C-4DD0-40A8-8AD0-647C3EECD0C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B36C2-9647-4393-9A4F-D5DAE8BCBA5A}" type="datetimeFigureOut">
              <a:rPr lang="fi-FI" smtClean="0"/>
              <a:t>13.4.2014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11515C-4DD0-40A8-8AD0-647C3EECD0C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B36C2-9647-4393-9A4F-D5DAE8BCBA5A}" type="datetimeFigureOut">
              <a:rPr lang="fi-FI" smtClean="0"/>
              <a:t>13.4.2014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11515C-4DD0-40A8-8AD0-647C3EECD0C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B36C2-9647-4393-9A4F-D5DAE8BCBA5A}" type="datetimeFigureOut">
              <a:rPr lang="fi-FI" smtClean="0"/>
              <a:t>13.4.2014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11515C-4DD0-40A8-8AD0-647C3EECD0C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B36C2-9647-4393-9A4F-D5DAE8BCBA5A}" type="datetimeFigureOut">
              <a:rPr lang="fi-FI" smtClean="0"/>
              <a:t>13.4.2014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11515C-4DD0-40A8-8AD0-647C3EECD0C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B36C2-9647-4393-9A4F-D5DAE8BCBA5A}" type="datetimeFigureOut">
              <a:rPr lang="fi-FI" smtClean="0"/>
              <a:t>13.4.2014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11515C-4DD0-40A8-8AD0-647C3EECD0CD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C4B36C2-9647-4393-9A4F-D5DAE8BCBA5A}" type="datetimeFigureOut">
              <a:rPr lang="fi-FI" smtClean="0"/>
              <a:t>13.4.2014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F11515C-4DD0-40A8-8AD0-647C3EECD0CD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Suoran yhtälön käyttöä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94046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28" y="620688"/>
            <a:ext cx="8227357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5948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05300"/>
            <a:ext cx="8431751" cy="4438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0825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5904656" cy="134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5990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7056784" cy="2735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7143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1115616" y="908720"/>
            <a:ext cx="316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Tehtäviä: s. 40: 58 =51, 60 =, 61=31, 62=, 64=, 67=, 68=, 70=, 72=, </a:t>
            </a:r>
          </a:p>
          <a:p>
            <a:endParaRPr lang="fi-FI" dirty="0"/>
          </a:p>
          <a:p>
            <a:r>
              <a:rPr lang="fi-FI" dirty="0" smtClean="0"/>
              <a:t>Vanha kirja: 51, 31, 24,…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867938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30</TotalTime>
  <Words>38</Words>
  <Application>Microsoft Office PowerPoint</Application>
  <PresentationFormat>Näytössä katseltava diaesitys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7" baseType="lpstr">
      <vt:lpstr>Iltarusko</vt:lpstr>
      <vt:lpstr>Suoran yhtälön käyttöä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Suoran yhtälön käyttöä</dc:title>
  <dc:creator>Meri Sirkeinen</dc:creator>
  <cp:lastModifiedBy>Meri Sirkeinen</cp:lastModifiedBy>
  <cp:revision>3</cp:revision>
  <dcterms:created xsi:type="dcterms:W3CDTF">2014-04-13T16:26:57Z</dcterms:created>
  <dcterms:modified xsi:type="dcterms:W3CDTF">2014-04-13T16:57:01Z</dcterms:modified>
</cp:coreProperties>
</file>