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529FF-10EB-404E-B1EF-FF982A1C348C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39BEC-E6D4-4E2A-AC37-95E4D936675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106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39BEC-E6D4-4E2A-AC37-95E4D9366753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865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39BEC-E6D4-4E2A-AC37-95E4D9366753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907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yöristetty suorakulmi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tsikk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0" name="Alaotsikk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11" name="Dian numeron paikkamerkki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yöristetty suorakulmi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yöristetty suorakulmi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yöristetty suorakulmi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Yhdestä kulmasta pyöristetty suorakulmi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yöristetty suorakulmi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yöristetty suorakulmi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Otsikon paikkamerkki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5" name="Päivämäärän paikkamerkki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56A968-496B-43BF-A913-831731659665}" type="datetimeFigureOut">
              <a:rPr lang="fi-FI" smtClean="0"/>
              <a:t>18.5.2014</a:t>
            </a:fld>
            <a:endParaRPr lang="fi-FI"/>
          </a:p>
        </p:txBody>
      </p:sp>
      <p:sp>
        <p:nvSpPr>
          <p:cNvPr id="18" name="Alatunnisteen paikkamerk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3ED834-8BA2-45A8-887B-06F45FE355F9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Kertaus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7043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41" y="692696"/>
            <a:ext cx="7980709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774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10773"/>
            <a:ext cx="7513734" cy="545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444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6664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906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223691" cy="84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64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22" y="620688"/>
            <a:ext cx="844770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15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4509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121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0198"/>
            <a:ext cx="8424936" cy="424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514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69900"/>
            <a:ext cx="6399213" cy="591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261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13480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646125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275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137712" cy="348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2"/>
            <a:ext cx="6281498" cy="1424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50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078737" cy="560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51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6682212" cy="2041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5" y="1988840"/>
            <a:ext cx="831865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363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ltarusko">
  <a:themeElements>
    <a:clrScheme name="Iltarusk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ltarusk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Iltarus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</TotalTime>
  <Words>3</Words>
  <Application>Microsoft Office PowerPoint</Application>
  <PresentationFormat>Näytössä katseltava diaesitys (4:3)</PresentationFormat>
  <Paragraphs>3</Paragraphs>
  <Slides>13</Slides>
  <Notes>2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Iltarusko</vt:lpstr>
      <vt:lpstr>Kertaus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Kertaus</dc:title>
  <dc:creator>Meri Sirkeinen</dc:creator>
  <cp:lastModifiedBy>Meri Sirkeinen</cp:lastModifiedBy>
  <cp:revision>2</cp:revision>
  <dcterms:created xsi:type="dcterms:W3CDTF">2014-05-18T18:23:34Z</dcterms:created>
  <dcterms:modified xsi:type="dcterms:W3CDTF">2014-05-18T18:34:44Z</dcterms:modified>
</cp:coreProperties>
</file>