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12CF98-7B49-494D-96AD-0DA8ADA0FAD9}" type="datetimeFigureOut">
              <a:rPr lang="fi-FI" smtClean="0"/>
              <a:t>28.4.2014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C976AC-C866-44BD-B12A-D885CB01FA6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Eksponenttifunktio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95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9155"/>
            <a:ext cx="6048672" cy="623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8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38004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50" y="332656"/>
            <a:ext cx="27908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25" y="1171172"/>
            <a:ext cx="57531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475" y="5819372"/>
            <a:ext cx="51435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05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92810"/>
            <a:ext cx="7692632" cy="467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17680"/>
            <a:ext cx="7488832" cy="571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5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04098"/>
            <a:ext cx="8026856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4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43084"/>
            <a:ext cx="8343627" cy="302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88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591"/>
            <a:ext cx="6494859" cy="5812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7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29714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7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5" y="692696"/>
            <a:ext cx="6893129" cy="496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663723"/>
            <a:ext cx="55340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99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514350"/>
            <a:ext cx="5965279" cy="538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965321"/>
            <a:ext cx="46291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7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755576" y="7647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Edelliset kotitehtävät: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60" y="1412776"/>
            <a:ext cx="823690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971600" y="1824755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1. Suoran normaalin yhtälö: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46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971600" y="98072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Tehtäviä s. </a:t>
            </a:r>
            <a:r>
              <a:rPr lang="fi-FI" smtClean="0"/>
              <a:t>78: 137, 138, 145, 146, 144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3072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80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1423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539552" y="47667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2. Normaalin ja suoran leikkauspiste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99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497045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611560" y="69269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3. Pisteen etäisyys leikkauspisteestä.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8" y="692696"/>
            <a:ext cx="823173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800950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03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194261" cy="307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4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10528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26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31020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0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231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2" y="2996952"/>
            <a:ext cx="7846126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5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36</Words>
  <Application>Microsoft Office PowerPoint</Application>
  <PresentationFormat>Näytössä katseltava diaesitys (4:3)</PresentationFormat>
  <Paragraphs>6</Paragraphs>
  <Slides>21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21</vt:i4>
      </vt:variant>
    </vt:vector>
  </HeadingPairs>
  <TitlesOfParts>
    <vt:vector size="22" baseType="lpstr">
      <vt:lpstr>Iltarusko</vt:lpstr>
      <vt:lpstr>Eksponenttifunktio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Eksponenttifunktio</dc:title>
  <dc:creator>Meri Sirkeinen</dc:creator>
  <cp:lastModifiedBy>Meri Sirkeinen</cp:lastModifiedBy>
  <cp:revision>6</cp:revision>
  <dcterms:created xsi:type="dcterms:W3CDTF">2014-04-28T17:24:03Z</dcterms:created>
  <dcterms:modified xsi:type="dcterms:W3CDTF">2014-04-28T18:32:55Z</dcterms:modified>
</cp:coreProperties>
</file>