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7B7C815-B553-474B-8B78-1025BC4D4F9B}" type="datetimeFigureOut">
              <a:rPr lang="fi-FI" smtClean="0"/>
              <a:t>5.5.2014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246DB7B-DF7E-4271-8DC5-5E265BD0AEB3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Eksponenttiyhtälö 2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70784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19"/>
            <a:ext cx="7923325" cy="469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0807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80554"/>
            <a:ext cx="7848871" cy="585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750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899592" y="76470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Tehtäviä: s. </a:t>
            </a:r>
            <a:r>
              <a:rPr lang="fi-FI" smtClean="0"/>
              <a:t>87: 160-&gt;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07548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</TotalTime>
  <Words>10</Words>
  <Application>Microsoft Office PowerPoint</Application>
  <PresentationFormat>Näytössä katseltava diaesitys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5" baseType="lpstr">
      <vt:lpstr>Iltarusko</vt:lpstr>
      <vt:lpstr>Eksponenttiyhtälö 2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Eksponenttiyhtälö 2</dc:title>
  <dc:creator>Meri Sirkeinen</dc:creator>
  <cp:lastModifiedBy>Meri Sirkeinen</cp:lastModifiedBy>
  <cp:revision>2</cp:revision>
  <dcterms:created xsi:type="dcterms:W3CDTF">2014-05-05T20:20:57Z</dcterms:created>
  <dcterms:modified xsi:type="dcterms:W3CDTF">2014-05-05T20:34:02Z</dcterms:modified>
</cp:coreProperties>
</file>