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FFD43F1-004D-4A16-AF8C-498CA710DD7B}" type="datetimeFigureOut">
              <a:rPr lang="fi-FI" smtClean="0"/>
              <a:t>21.4.2014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DF23078-E093-4103-8B9C-AC71A45C4B9C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Suorien yhdensuuntaisuus ja kohtisuoruus 2.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1809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692696"/>
            <a:ext cx="7596561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1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298255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24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6696744" cy="128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4118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05" y="645662"/>
            <a:ext cx="8381731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701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620688"/>
            <a:ext cx="726535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6977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755576" y="98072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Teht</a:t>
            </a:r>
            <a:r>
              <a:rPr lang="fi-FI" dirty="0" smtClean="0"/>
              <a:t>: s. </a:t>
            </a:r>
            <a:r>
              <a:rPr lang="fi-FI" smtClean="0"/>
              <a:t>70 : 128, 127, 132, 133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0357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</TotalTime>
  <Words>19</Words>
  <Application>Microsoft Office PowerPoint</Application>
  <PresentationFormat>Näytössä katseltava diaesitys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8" baseType="lpstr">
      <vt:lpstr>Iltarusko</vt:lpstr>
      <vt:lpstr>Suorien yhdensuuntaisuus ja kohtisuoruus 2.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Suorien yhdensuuntaisuus ja kohtisuoruus</dc:title>
  <dc:creator>Meri Sirkeinen</dc:creator>
  <cp:lastModifiedBy>Meri Sirkeinen</cp:lastModifiedBy>
  <cp:revision>3</cp:revision>
  <dcterms:created xsi:type="dcterms:W3CDTF">2014-04-21T16:08:38Z</dcterms:created>
  <dcterms:modified xsi:type="dcterms:W3CDTF">2014-04-21T16:17:40Z</dcterms:modified>
</cp:coreProperties>
</file>