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68" r:id="rId1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822905-BE87-4719-AEB0-D1CEA68173AB}" type="datetimeFigureOut">
              <a:rPr lang="fi-FI" smtClean="0"/>
              <a:t>7.4.2014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CBF308-1BEE-421E-A49D-FF0D4108989D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FUNKTIO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15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663" y="471488"/>
            <a:ext cx="4638675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5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82024"/>
            <a:ext cx="7135567" cy="555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2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795487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313446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3456384" cy="591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09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25" y="476672"/>
            <a:ext cx="7416824" cy="197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51" y="2448378"/>
            <a:ext cx="7367753" cy="72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44" y="3828886"/>
            <a:ext cx="6941374" cy="648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74" y="5157192"/>
            <a:ext cx="7471054" cy="85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39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4257"/>
            <a:ext cx="6519879" cy="256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00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4463"/>
            <a:ext cx="5707722" cy="432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01010"/>
            <a:ext cx="1715935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79670"/>
            <a:ext cx="1432173" cy="68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16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53121"/>
            <a:ext cx="6108259" cy="19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28889"/>
            <a:ext cx="302895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690" y="2528889"/>
            <a:ext cx="299085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6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980728"/>
            <a:ext cx="631342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00400"/>
            <a:ext cx="3193132" cy="6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37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827584" y="112474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 s. </a:t>
            </a:r>
            <a:r>
              <a:rPr lang="fi-FI" smtClean="0"/>
              <a:t>24: 19, 22, 23, 28, 29, 32, 33, 37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91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4" y="1052736"/>
            <a:ext cx="7937763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38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609073" cy="394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9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8185389" cy="309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15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59" y="332656"/>
            <a:ext cx="8026180" cy="423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41" y="4437112"/>
            <a:ext cx="61055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1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488654" cy="301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81" y="1052736"/>
            <a:ext cx="4810913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7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59198"/>
            <a:ext cx="6601395" cy="529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5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312602" cy="1410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48006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394335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768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526858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6240"/>
            <a:ext cx="6480720" cy="352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4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21</Words>
  <Application>Microsoft Office PowerPoint</Application>
  <PresentationFormat>Näytössä katseltava diaesitys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19" baseType="lpstr">
      <vt:lpstr>Iltarusko</vt:lpstr>
      <vt:lpstr>FUNKTIO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</dc:title>
  <dc:creator>Meri Sirkeinen</dc:creator>
  <cp:lastModifiedBy>Meri Sirkeinen</cp:lastModifiedBy>
  <cp:revision>5</cp:revision>
  <dcterms:created xsi:type="dcterms:W3CDTF">2014-04-07T15:08:00Z</dcterms:created>
  <dcterms:modified xsi:type="dcterms:W3CDTF">2014-04-07T16:08:46Z</dcterms:modified>
</cp:coreProperties>
</file>