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6FD4D6-0998-4880-9931-CAF279B05399}" type="datetimeFigureOut">
              <a:rPr lang="fi-FI" smtClean="0"/>
              <a:t>21.4.2014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FB2974-1684-406B-8CE7-1693A7AA080C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696973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FB2974-1684-406B-8CE7-1693A7AA080C}" type="slidenum">
              <a:rPr lang="fi-FI" smtClean="0"/>
              <a:t>3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7117139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yöristetty suorakulmio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Pyöristetty suorakulmio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Otsikko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20" name="Alaotsikko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i-FI" smtClean="0"/>
              <a:t>Muokkaa alaotsikon perustyyliä napsautt.</a:t>
            </a:r>
            <a:endParaRPr kumimoji="0" lang="en-US"/>
          </a:p>
        </p:txBody>
      </p:sp>
      <p:sp>
        <p:nvSpPr>
          <p:cNvPr id="19" name="Päivämäärän paikkamerkki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C8DB6D-36EE-4414-991C-3A4E629E37A6}" type="datetimeFigureOut">
              <a:rPr lang="fi-FI" smtClean="0"/>
              <a:t>21.4.2014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11" name="Dian numeron paikkamerkki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9DC3EF-56B8-4640-A3C6-C43101B3073F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C8DB6D-36EE-4414-991C-3A4E629E37A6}" type="datetimeFigureOut">
              <a:rPr lang="fi-FI" smtClean="0"/>
              <a:t>21.4.2014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9DC3EF-56B8-4640-A3C6-C43101B3073F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C8DB6D-36EE-4414-991C-3A4E629E37A6}" type="datetimeFigureOut">
              <a:rPr lang="fi-FI" smtClean="0"/>
              <a:t>21.4.2014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9DC3EF-56B8-4640-A3C6-C43101B3073F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C8DB6D-36EE-4414-991C-3A4E629E37A6}" type="datetimeFigureOut">
              <a:rPr lang="fi-FI" smtClean="0"/>
              <a:t>21.4.2014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9DC3EF-56B8-4640-A3C6-C43101B3073F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yöristetty suorakulmio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Pyöristetty suorakulmio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C8DB6D-36EE-4414-991C-3A4E629E37A6}" type="datetimeFigureOut">
              <a:rPr lang="fi-FI" smtClean="0"/>
              <a:t>21.4.2014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9DC3EF-56B8-4640-A3C6-C43101B3073F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C8DB6D-36EE-4414-991C-3A4E629E37A6}" type="datetimeFigureOut">
              <a:rPr lang="fi-FI" smtClean="0"/>
              <a:t>21.4.2014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9DC3EF-56B8-4640-A3C6-C43101B3073F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5" name="Sisällön paikkamerkki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C8DB6D-36EE-4414-991C-3A4E629E37A6}" type="datetimeFigureOut">
              <a:rPr lang="fi-FI" smtClean="0"/>
              <a:t>21.4.2014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9DC3EF-56B8-4640-A3C6-C43101B3073F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C8DB6D-36EE-4414-991C-3A4E629E37A6}" type="datetimeFigureOut">
              <a:rPr lang="fi-FI" smtClean="0"/>
              <a:t>21.4.2014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9DC3EF-56B8-4640-A3C6-C43101B3073F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yöristetty suorakulmio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C8DB6D-36EE-4414-991C-3A4E629E37A6}" type="datetimeFigureOut">
              <a:rPr lang="fi-FI" smtClean="0"/>
              <a:t>21.4.2014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9DC3EF-56B8-4640-A3C6-C43101B3073F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C8DB6D-36EE-4414-991C-3A4E629E37A6}" type="datetimeFigureOut">
              <a:rPr lang="fi-FI" smtClean="0"/>
              <a:t>21.4.2014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9DC3EF-56B8-4640-A3C6-C43101B3073F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yöristetty suorakulmio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Yhdestä kulmasta pyöristetty suorakulmio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C8DB6D-36EE-4414-991C-3A4E629E37A6}" type="datetimeFigureOut">
              <a:rPr lang="fi-FI" smtClean="0"/>
              <a:t>21.4.2014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9DC3EF-56B8-4640-A3C6-C43101B3073F}" type="slidenum">
              <a:rPr lang="fi-FI" smtClean="0"/>
              <a:t>‹#›</a:t>
            </a:fld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fi-FI" smtClean="0"/>
              <a:t>Lisää kuva napsauttamalla kuvaketta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yöristetty suorakulmio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Pyöristetty suorakulmio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Otsikon paikkamerkki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4" name="Tekstin paikkamerkki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  <a:p>
            <a:pPr lvl="1" eaLnBrk="1" latinLnBrk="0" hangingPunct="1"/>
            <a:r>
              <a:rPr kumimoji="0" lang="fi-FI" smtClean="0"/>
              <a:t>toinen taso</a:t>
            </a:r>
          </a:p>
          <a:p>
            <a:pPr lvl="2" eaLnBrk="1" latinLnBrk="0" hangingPunct="1"/>
            <a:r>
              <a:rPr kumimoji="0" lang="fi-FI" smtClean="0"/>
              <a:t>kolmas taso</a:t>
            </a:r>
          </a:p>
          <a:p>
            <a:pPr lvl="3" eaLnBrk="1" latinLnBrk="0" hangingPunct="1"/>
            <a:r>
              <a:rPr kumimoji="0" lang="fi-FI" smtClean="0"/>
              <a:t>neljäs taso</a:t>
            </a:r>
          </a:p>
          <a:p>
            <a:pPr lvl="4" eaLnBrk="1" latinLnBrk="0" hangingPunct="1"/>
            <a:r>
              <a:rPr kumimoji="0" lang="fi-FI" smtClean="0"/>
              <a:t>viides taso</a:t>
            </a:r>
            <a:endParaRPr kumimoji="0" lang="en-US"/>
          </a:p>
        </p:txBody>
      </p:sp>
      <p:sp>
        <p:nvSpPr>
          <p:cNvPr id="25" name="Päivämäärän paikkamerkki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21C8DB6D-36EE-4414-991C-3A4E629E37A6}" type="datetimeFigureOut">
              <a:rPr lang="fi-FI" smtClean="0"/>
              <a:t>21.4.2014</a:t>
            </a:fld>
            <a:endParaRPr lang="fi-FI"/>
          </a:p>
        </p:txBody>
      </p:sp>
      <p:sp>
        <p:nvSpPr>
          <p:cNvPr id="18" name="Alatunnisteen paikkamerkki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69DC3EF-56B8-4640-A3C6-C43101B3073F}" type="slidenum">
              <a:rPr lang="fi-FI" smtClean="0"/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i-FI" dirty="0" smtClean="0"/>
              <a:t>Suorien yhdensuuntaisuus </a:t>
            </a:r>
            <a:r>
              <a:rPr lang="fi-FI" smtClean="0"/>
              <a:t>ja kohtisuoruus 1.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604619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76672"/>
            <a:ext cx="6427787" cy="444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5301208"/>
            <a:ext cx="25908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89740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4664"/>
            <a:ext cx="8495464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390" y="4221088"/>
            <a:ext cx="7308007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670758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620688"/>
            <a:ext cx="578167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681008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76672"/>
            <a:ext cx="2200275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288" y="910549"/>
            <a:ext cx="4972050" cy="463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598042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35149"/>
            <a:ext cx="8634886" cy="2475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67718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574001"/>
            <a:ext cx="5153025" cy="188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1150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620688"/>
            <a:ext cx="5705475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64006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iruutu 1"/>
          <p:cNvSpPr txBox="1"/>
          <p:nvPr/>
        </p:nvSpPr>
        <p:spPr>
          <a:xfrm>
            <a:off x="755576" y="908720"/>
            <a:ext cx="5184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 smtClean="0"/>
              <a:t>Teht</a:t>
            </a:r>
            <a:r>
              <a:rPr lang="fi-FI" dirty="0" smtClean="0"/>
              <a:t>: s. 69: 117, 119, 121, 124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10868305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ltarusko">
  <a:themeElements>
    <a:clrScheme name="Iltarusko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Iltarusko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Iltarusk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18</TotalTime>
  <Words>20</Words>
  <Application>Microsoft Office PowerPoint</Application>
  <PresentationFormat>Näytössä katseltava diaesitys (4:3)</PresentationFormat>
  <Paragraphs>3</Paragraphs>
  <Slides>9</Slides>
  <Notes>1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9</vt:i4>
      </vt:variant>
    </vt:vector>
  </HeadingPairs>
  <TitlesOfParts>
    <vt:vector size="10" baseType="lpstr">
      <vt:lpstr>Iltarusko</vt:lpstr>
      <vt:lpstr>Suorien yhdensuuntaisuus ja kohtisuoruus 1.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PowerPoint-esitys</dc:title>
  <dc:creator>Meri Sirkeinen</dc:creator>
  <cp:lastModifiedBy>Meri Sirkeinen</cp:lastModifiedBy>
  <cp:revision>4</cp:revision>
  <dcterms:created xsi:type="dcterms:W3CDTF">2014-04-21T15:52:31Z</dcterms:created>
  <dcterms:modified xsi:type="dcterms:W3CDTF">2014-04-21T16:11:30Z</dcterms:modified>
</cp:coreProperties>
</file>