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46453F-4D4E-48E0-89FB-BC3204130E2E}" type="datetimeFigureOut">
              <a:rPr lang="fi-FI" smtClean="0"/>
              <a:t>6.5.2014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11C33B8-B572-44AF-B6D1-95DB040B316C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Eksponenttiyhtälön sovelluksia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25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61740" cy="320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24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76672"/>
            <a:ext cx="8241453" cy="491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71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283280" cy="324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151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03513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0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894732" cy="401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59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564519" cy="204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26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5616624" cy="396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07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683568" y="98072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Tehtäviä: s. 93: 174,175,176,177,178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303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9</Words>
  <Application>Microsoft Office PowerPoint</Application>
  <PresentationFormat>Näytössä katseltava diaesitys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Iltarusko</vt:lpstr>
      <vt:lpstr>Eksponenttiyhtälön sovelluksia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Eksponenttiyhtälön sovelluksia</dc:title>
  <dc:creator>Meri Sirkeinen</dc:creator>
  <cp:lastModifiedBy>Meri Sirkeinen</cp:lastModifiedBy>
  <cp:revision>4</cp:revision>
  <dcterms:created xsi:type="dcterms:W3CDTF">2014-05-06T16:07:02Z</dcterms:created>
  <dcterms:modified xsi:type="dcterms:W3CDTF">2014-05-06T16:40:34Z</dcterms:modified>
</cp:coreProperties>
</file>