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8" r:id="rId4"/>
    <p:sldId id="257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815B1C-F038-4CE2-A381-B9E7B67021B5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91FCD7C-3792-4E63-91A8-07C0ED7962C2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Suorien leikkauspiste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987824" y="3685032"/>
            <a:ext cx="5832648" cy="1544168"/>
          </a:xfrm>
        </p:spPr>
        <p:txBody>
          <a:bodyPr/>
          <a:lstStyle/>
          <a:p>
            <a:pPr marL="379476" indent="-342900">
              <a:buFont typeface="Arial" pitchFamily="34" charset="0"/>
              <a:buChar char="•"/>
            </a:pPr>
            <a:r>
              <a:rPr lang="fi-FI" dirty="0" smtClean="0"/>
              <a:t>Piirtämällä (graafisesti)</a:t>
            </a:r>
          </a:p>
          <a:p>
            <a:pPr marL="379476" indent="-342900">
              <a:buFont typeface="Arial" pitchFamily="34" charset="0"/>
              <a:buChar char="•"/>
            </a:pPr>
            <a:r>
              <a:rPr lang="fi-FI" dirty="0" smtClean="0"/>
              <a:t>Laskemalla (algebrallisesti)  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08797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97705"/>
            <a:ext cx="7745038" cy="457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950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06" y="836712"/>
            <a:ext cx="6154789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56836"/>
            <a:ext cx="2232248" cy="7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03932"/>
            <a:ext cx="432048" cy="478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979" y="1956836"/>
            <a:ext cx="2088232" cy="65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223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72538"/>
            <a:ext cx="472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348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5305425" cy="578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628800"/>
            <a:ext cx="49244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78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899592" y="908720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Lasketaan suorien y = -x +4  ja  y = x – 3 leikkauspiste: 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4021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23859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684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01256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57" y="1772816"/>
            <a:ext cx="3747083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606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611560" y="90872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Teht</a:t>
            </a:r>
            <a:r>
              <a:rPr lang="fi-FI" dirty="0" smtClean="0"/>
              <a:t>. S.59: 99, 104, 106, 111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76808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51</TotalTime>
  <Words>37</Words>
  <Application>Microsoft Office PowerPoint</Application>
  <PresentationFormat>Näytössä katseltava diaesitys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Iltarusko</vt:lpstr>
      <vt:lpstr>Suorien leikkauspiste 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Meri Sirkeinen</dc:creator>
  <cp:lastModifiedBy>Meri Sirkeinen</cp:lastModifiedBy>
  <cp:revision>3</cp:revision>
  <dcterms:created xsi:type="dcterms:W3CDTF">2014-04-08T15:54:09Z</dcterms:created>
  <dcterms:modified xsi:type="dcterms:W3CDTF">2014-04-21T16:19:59Z</dcterms:modified>
</cp:coreProperties>
</file>