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8656255-7838-4200-9EB6-8E5333BB88D3}" type="datetimeFigureOut">
              <a:rPr lang="fi-FI" smtClean="0"/>
              <a:t>6.4.2014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720874A-C2E8-4F9F-B44B-D3BC2A0FBE94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Pistejoukko koordinaatistossa jatkuu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8410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25043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6340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809190" cy="440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043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6723"/>
            <a:ext cx="7416823" cy="5971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144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504758"/>
            <a:ext cx="6279406" cy="554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74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8625"/>
            <a:ext cx="54959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88840"/>
            <a:ext cx="4392488" cy="4493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9470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20" y="1052736"/>
            <a:ext cx="690117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2516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83233"/>
            <a:ext cx="8258581" cy="1909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017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1043608" y="126876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Tehtäviä</a:t>
            </a:r>
          </a:p>
          <a:p>
            <a:r>
              <a:rPr lang="fi-FI" dirty="0" smtClean="0"/>
              <a:t>s. 14-15: 9, 10,12,13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94982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89</TotalTime>
  <Words>11</Words>
  <Application>Microsoft Office PowerPoint</Application>
  <PresentationFormat>Näytössä katseltava diaesitys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Iltarusko</vt:lpstr>
      <vt:lpstr>Pistejoukko koordinaatistossa jatkuu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Pistejoukko koordinaatistossa jatkuu</dc:title>
  <dc:creator>Meri Sirkeinen</dc:creator>
  <cp:lastModifiedBy>Meri Sirkeinen</cp:lastModifiedBy>
  <cp:revision>4</cp:revision>
  <dcterms:created xsi:type="dcterms:W3CDTF">2014-04-06T16:09:17Z</dcterms:created>
  <dcterms:modified xsi:type="dcterms:W3CDTF">2014-04-06T17:38:36Z</dcterms:modified>
</cp:coreProperties>
</file>