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2CB96B-0DE7-4095-99F2-73F936397DB3}" type="datetimeFigureOut">
              <a:rPr lang="fi-FI" smtClean="0"/>
              <a:t>4.5.2014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6BAC4-99E0-419A-B5F4-CAFB3AAC634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9947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6BAC4-99E0-419A-B5F4-CAFB3AAC634F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78447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C8400-BFB4-4BA7-A24A-79ACDC18F4FE}" type="datetimeFigureOut">
              <a:rPr lang="fi-FI" smtClean="0"/>
              <a:t>4.5.2014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B6275-FE35-4257-BC46-C33501AF4CC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C8400-BFB4-4BA7-A24A-79ACDC18F4FE}" type="datetimeFigureOut">
              <a:rPr lang="fi-FI" smtClean="0"/>
              <a:t>4.5.2014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B6275-FE35-4257-BC46-C33501AF4CC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C8400-BFB4-4BA7-A24A-79ACDC18F4FE}" type="datetimeFigureOut">
              <a:rPr lang="fi-FI" smtClean="0"/>
              <a:t>4.5.2014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B6275-FE35-4257-BC46-C33501AF4CC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C8400-BFB4-4BA7-A24A-79ACDC18F4FE}" type="datetimeFigureOut">
              <a:rPr lang="fi-FI" smtClean="0"/>
              <a:t>4.5.2014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B6275-FE35-4257-BC46-C33501AF4CC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C8400-BFB4-4BA7-A24A-79ACDC18F4FE}" type="datetimeFigureOut">
              <a:rPr lang="fi-FI" smtClean="0"/>
              <a:t>4.5.2014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B6275-FE35-4257-BC46-C33501AF4CC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C8400-BFB4-4BA7-A24A-79ACDC18F4FE}" type="datetimeFigureOut">
              <a:rPr lang="fi-FI" smtClean="0"/>
              <a:t>4.5.2014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B6275-FE35-4257-BC46-C33501AF4CC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C8400-BFB4-4BA7-A24A-79ACDC18F4FE}" type="datetimeFigureOut">
              <a:rPr lang="fi-FI" smtClean="0"/>
              <a:t>4.5.2014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B6275-FE35-4257-BC46-C33501AF4CC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C8400-BFB4-4BA7-A24A-79ACDC18F4FE}" type="datetimeFigureOut">
              <a:rPr lang="fi-FI" smtClean="0"/>
              <a:t>4.5.2014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B6275-FE35-4257-BC46-C33501AF4CC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C8400-BFB4-4BA7-A24A-79ACDC18F4FE}" type="datetimeFigureOut">
              <a:rPr lang="fi-FI" smtClean="0"/>
              <a:t>4.5.2014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B6275-FE35-4257-BC46-C33501AF4CC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C8400-BFB4-4BA7-A24A-79ACDC18F4FE}" type="datetimeFigureOut">
              <a:rPr lang="fi-FI" smtClean="0"/>
              <a:t>4.5.2014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B6275-FE35-4257-BC46-C33501AF4CC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C8400-BFB4-4BA7-A24A-79ACDC18F4FE}" type="datetimeFigureOut">
              <a:rPr lang="fi-FI" smtClean="0"/>
              <a:t>4.5.2014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B6275-FE35-4257-BC46-C33501AF4CC4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C3C8400-BFB4-4BA7-A24A-79ACDC18F4FE}" type="datetimeFigureOut">
              <a:rPr lang="fi-FI" smtClean="0"/>
              <a:t>4.5.2014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25B6275-FE35-4257-BC46-C33501AF4CC4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Eksponenttiyhtälö 1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14787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070897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97152"/>
            <a:ext cx="2448272" cy="452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8822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16970" cy="1787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7701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99137"/>
            <a:ext cx="7837372" cy="3693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8966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248849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352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19"/>
            <a:ext cx="7923325" cy="469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16071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755576" y="76470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Tehtäviä: 150,151,154-&gt;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31484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683568" y="98072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Kotitehtävistä:</a:t>
            </a:r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737744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474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19" y="692696"/>
            <a:ext cx="6460955" cy="3206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7677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42127"/>
            <a:ext cx="7128792" cy="544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iruutu 1"/>
          <p:cNvSpPr txBox="1"/>
          <p:nvPr/>
        </p:nvSpPr>
        <p:spPr>
          <a:xfrm>
            <a:off x="1259632" y="69269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145.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79303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79"/>
            <a:ext cx="8280920" cy="313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169" y="3687110"/>
            <a:ext cx="5692436" cy="2622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497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6859191" cy="369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653136"/>
            <a:ext cx="62674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1858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6265330" cy="362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117" y="4405738"/>
            <a:ext cx="4648200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0444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692696"/>
            <a:ext cx="2500961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2" y="1484784"/>
            <a:ext cx="7167747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866" y="2564904"/>
            <a:ext cx="6317447" cy="880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146" y="3933056"/>
            <a:ext cx="5796886" cy="1829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4447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3354"/>
            <a:ext cx="8272579" cy="1863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71179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64</TotalTime>
  <Words>11</Words>
  <Application>Microsoft Office PowerPoint</Application>
  <PresentationFormat>Näytössä katseltava diaesitys (4:3)</PresentationFormat>
  <Paragraphs>5</Paragraphs>
  <Slides>15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15</vt:i4>
      </vt:variant>
    </vt:vector>
  </HeadingPairs>
  <TitlesOfParts>
    <vt:vector size="16" baseType="lpstr">
      <vt:lpstr>Iltarusko</vt:lpstr>
      <vt:lpstr>Eksponenttiyhtälö 1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Eksponenttiyhtälö 1</dc:title>
  <dc:creator>Meri Sirkeinen</dc:creator>
  <cp:lastModifiedBy>Meri Sirkeinen</cp:lastModifiedBy>
  <cp:revision>6</cp:revision>
  <dcterms:created xsi:type="dcterms:W3CDTF">2014-05-04T15:37:34Z</dcterms:created>
  <dcterms:modified xsi:type="dcterms:W3CDTF">2014-05-04T16:41:45Z</dcterms:modified>
</cp:coreProperties>
</file>