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343376-8A4D-40FB-837E-8CDE924B3EDB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D7F204-C325-45FF-A3D6-AE719A7949E6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Kertausta suorista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15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819472"/>
            <a:ext cx="6475413" cy="800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45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4785320" cy="568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0697" cy="382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742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</TotalTime>
  <Words>2</Words>
  <Application>Microsoft Office PowerPoint</Application>
  <PresentationFormat>Näytössä katseltava diaesitys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Iltarusko</vt:lpstr>
      <vt:lpstr>Kertausta suorista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Kertausta suorista</dc:title>
  <dc:creator>Meri Sirkeinen</dc:creator>
  <cp:lastModifiedBy>Meri Sirkeinen</cp:lastModifiedBy>
  <cp:revision>1</cp:revision>
  <dcterms:created xsi:type="dcterms:W3CDTF">2014-04-28T18:36:48Z</dcterms:created>
  <dcterms:modified xsi:type="dcterms:W3CDTF">2014-04-28T18:42:48Z</dcterms:modified>
</cp:coreProperties>
</file>