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00F1A7-1248-44F8-B79F-0F52B4FF2379}" type="datetimeFigureOut">
              <a:rPr lang="fi-FI" smtClean="0"/>
              <a:t>7.5.2014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023B2D-43CB-4006-AE4F-F9ABBC82697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Potenssiyhtälö 1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8217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054693" cy="266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75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380312" cy="203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844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862277" cy="197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06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971600" y="8367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 s. 103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92195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33750" cy="431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489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9165"/>
            <a:ext cx="4472905" cy="518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093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3990380" cy="571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88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2876275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878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1619250"/>
            <a:ext cx="620077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200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17475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697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81523"/>
            <a:ext cx="7373905" cy="541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650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054339" cy="221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836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</TotalTime>
  <Words>6</Words>
  <Application>Microsoft Office PowerPoint</Application>
  <PresentationFormat>Näytössä katseltava diaesitys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Iltarusko</vt:lpstr>
      <vt:lpstr>Potenssiyhtälö 1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Potenssiyhtälö</dc:title>
  <dc:creator>Meri Sirkeinen</dc:creator>
  <cp:lastModifiedBy>Meri Sirkeinen</cp:lastModifiedBy>
  <cp:revision>2</cp:revision>
  <dcterms:created xsi:type="dcterms:W3CDTF">2014-05-07T09:51:54Z</dcterms:created>
  <dcterms:modified xsi:type="dcterms:W3CDTF">2014-05-07T10:04:34Z</dcterms:modified>
</cp:coreProperties>
</file>