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6" r:id="rId8"/>
    <p:sldId id="264" r:id="rId9"/>
    <p:sldId id="265" r:id="rId10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yöristetty suorakulmi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Otsikk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0" name="Alaotsikk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19" name="Päivämäärän paikkamerkki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653DF9-1C31-4125-B232-F06CC1E116A5}" type="datetimeFigureOut">
              <a:rPr lang="fi-FI" smtClean="0"/>
              <a:t>8.4.2014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11" name="Dian numeron paikkamerkki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A920DE-D9D2-4A07-95D3-F0E079B7A65A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653DF9-1C31-4125-B232-F06CC1E116A5}" type="datetimeFigureOut">
              <a:rPr lang="fi-FI" smtClean="0"/>
              <a:t>8.4.2014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A920DE-D9D2-4A07-95D3-F0E079B7A65A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653DF9-1C31-4125-B232-F06CC1E116A5}" type="datetimeFigureOut">
              <a:rPr lang="fi-FI" smtClean="0"/>
              <a:t>8.4.2014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A920DE-D9D2-4A07-95D3-F0E079B7A65A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653DF9-1C31-4125-B232-F06CC1E116A5}" type="datetimeFigureOut">
              <a:rPr lang="fi-FI" smtClean="0"/>
              <a:t>8.4.2014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A920DE-D9D2-4A07-95D3-F0E079B7A65A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yöristetty suorakulmi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yöristetty suorakulmi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653DF9-1C31-4125-B232-F06CC1E116A5}" type="datetimeFigureOut">
              <a:rPr lang="fi-FI" smtClean="0"/>
              <a:t>8.4.2014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A920DE-D9D2-4A07-95D3-F0E079B7A65A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653DF9-1C31-4125-B232-F06CC1E116A5}" type="datetimeFigureOut">
              <a:rPr lang="fi-FI" smtClean="0"/>
              <a:t>8.4.2014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A920DE-D9D2-4A07-95D3-F0E079B7A65A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653DF9-1C31-4125-B232-F06CC1E116A5}" type="datetimeFigureOut">
              <a:rPr lang="fi-FI" smtClean="0"/>
              <a:t>8.4.2014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A920DE-D9D2-4A07-95D3-F0E079B7A65A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653DF9-1C31-4125-B232-F06CC1E116A5}" type="datetimeFigureOut">
              <a:rPr lang="fi-FI" smtClean="0"/>
              <a:t>8.4.2014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A920DE-D9D2-4A07-95D3-F0E079B7A65A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653DF9-1C31-4125-B232-F06CC1E116A5}" type="datetimeFigureOut">
              <a:rPr lang="fi-FI" smtClean="0"/>
              <a:t>8.4.2014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A920DE-D9D2-4A07-95D3-F0E079B7A65A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653DF9-1C31-4125-B232-F06CC1E116A5}" type="datetimeFigureOut">
              <a:rPr lang="fi-FI" smtClean="0"/>
              <a:t>8.4.2014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A920DE-D9D2-4A07-95D3-F0E079B7A65A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Yhdestä kulmasta pyöristetty suorakulmi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653DF9-1C31-4125-B232-F06CC1E116A5}" type="datetimeFigureOut">
              <a:rPr lang="fi-FI" smtClean="0"/>
              <a:t>8.4.2014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A920DE-D9D2-4A07-95D3-F0E079B7A65A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yöristetty suorakulmi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Otsikon paikkamerkki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25" name="Päivämäärän paikkamerkki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A653DF9-1C31-4125-B232-F06CC1E116A5}" type="datetimeFigureOut">
              <a:rPr lang="fi-FI" smtClean="0"/>
              <a:t>8.4.2014</a:t>
            </a:fld>
            <a:endParaRPr lang="fi-FI"/>
          </a:p>
        </p:txBody>
      </p:sp>
      <p:sp>
        <p:nvSpPr>
          <p:cNvPr id="18" name="Alatunnisteen paikkamerk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1A920DE-D9D2-4A07-95D3-F0E079B7A65A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Kulmakerroin ja suoran yhtälö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0478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09675"/>
            <a:ext cx="7200799" cy="5421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324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6192688" cy="61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140" y="1498072"/>
            <a:ext cx="2626784" cy="443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51039"/>
            <a:ext cx="4105275" cy="423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828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70" y="692696"/>
            <a:ext cx="7564194" cy="5122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677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413" y="466725"/>
            <a:ext cx="5591175" cy="592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132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08719"/>
            <a:ext cx="3744416" cy="616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7655820" cy="40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221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98" y="332656"/>
            <a:ext cx="558165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228" y="1523923"/>
            <a:ext cx="515302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224750"/>
            <a:ext cx="3594100" cy="41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116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611743"/>
            <a:ext cx="5574556" cy="4741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571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/>
          <p:cNvSpPr txBox="1"/>
          <p:nvPr/>
        </p:nvSpPr>
        <p:spPr>
          <a:xfrm>
            <a:off x="683568" y="548680"/>
            <a:ext cx="3955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Tehtäviä: s. 39-40: 46,47,51-57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9585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ltarusko">
  <a:themeElements>
    <a:clrScheme name="Iltarusk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ltarusk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Iltarusk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27</TotalTime>
  <Words>11</Words>
  <Application>Microsoft Office PowerPoint</Application>
  <PresentationFormat>Näytössä katseltava diaesitys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9</vt:i4>
      </vt:variant>
    </vt:vector>
  </HeadingPairs>
  <TitlesOfParts>
    <vt:vector size="10" baseType="lpstr">
      <vt:lpstr>Iltarusko</vt:lpstr>
      <vt:lpstr>Kulmakerroin ja suoran yhtälö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Kulmakerroin ja suoran yhtälö</dc:title>
  <dc:creator>Meri Sirkeinen</dc:creator>
  <cp:lastModifiedBy>Meri Sirkeinen</cp:lastModifiedBy>
  <cp:revision>4</cp:revision>
  <dcterms:created xsi:type="dcterms:W3CDTF">2014-04-08T15:31:34Z</dcterms:created>
  <dcterms:modified xsi:type="dcterms:W3CDTF">2014-04-08T15:59:28Z</dcterms:modified>
</cp:coreProperties>
</file>